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8" autoAdjust="0"/>
  </p:normalViewPr>
  <p:slideViewPr>
    <p:cSldViewPr>
      <p:cViewPr>
        <p:scale>
          <a:sx n="90" d="100"/>
          <a:sy n="90" d="100"/>
        </p:scale>
        <p:origin x="234" y="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4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advClick="0" advTm="4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D06823-3760-4001-9035-295B5BFD65DD}" type="datetimeFigureOut">
              <a:rPr lang="sk-SK" smtClean="0"/>
              <a:pPr/>
              <a:t>21.6.2012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9AD0D1-DD2D-44FF-BC1D-F14A7E03F8F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 advTm="4000"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1285860"/>
            <a:ext cx="7772400" cy="442915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sk-SK" sz="6000" b="1" dirty="0" smtClean="0">
                <a:ea typeface="Batang" pitchFamily="18" charset="-127"/>
              </a:rPr>
              <a:t>Materská škola</a:t>
            </a:r>
            <a:br>
              <a:rPr lang="sk-SK" sz="6000" b="1" dirty="0" smtClean="0">
                <a:ea typeface="Batang" pitchFamily="18" charset="-127"/>
              </a:rPr>
            </a:br>
            <a:r>
              <a:rPr lang="sk-SK" sz="6000" b="1" dirty="0" smtClean="0">
                <a:ea typeface="Batang" pitchFamily="18" charset="-127"/>
              </a:rPr>
              <a:t> Tbiliská, </a:t>
            </a:r>
            <a:br>
              <a:rPr lang="sk-SK" sz="6000" b="1" dirty="0" smtClean="0">
                <a:ea typeface="Batang" pitchFamily="18" charset="-127"/>
              </a:rPr>
            </a:br>
            <a:r>
              <a:rPr lang="sk-SK" sz="6000" b="1" dirty="0" smtClean="0">
                <a:ea typeface="Batang" pitchFamily="18" charset="-127"/>
              </a:rPr>
              <a:t>Bratislava</a:t>
            </a:r>
            <a:endParaRPr lang="sk-SK" sz="6000" b="1" dirty="0">
              <a:ea typeface="Batang" pitchFamily="18" charset="-127"/>
            </a:endParaRP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ransition advClick="0" advTm="2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6715172" cy="796908"/>
          </a:xfrm>
          <a:noFill/>
        </p:spPr>
        <p:txBody>
          <a:bodyPr/>
          <a:lstStyle/>
          <a:p>
            <a:r>
              <a:rPr lang="sk-SK" dirty="0" smtClean="0"/>
              <a:t>Školský dvor</a:t>
            </a:r>
            <a:endParaRPr lang="sk-SK" dirty="0"/>
          </a:p>
        </p:txBody>
      </p:sp>
      <p:pic>
        <p:nvPicPr>
          <p:cNvPr id="8" name="Zástupný symbol obsahu 7" descr="DSC026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1497" y="1643050"/>
            <a:ext cx="6761006" cy="4286280"/>
          </a:xfrm>
        </p:spPr>
      </p:pic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Zástupný symbol obsahu 3" descr="DSC026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7697" y="1357297"/>
            <a:ext cx="6761005" cy="4286281"/>
          </a:xfrm>
        </p:spPr>
      </p:pic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57290" y="457200"/>
            <a:ext cx="6572296" cy="838200"/>
          </a:xfrm>
        </p:spPr>
        <p:txBody>
          <a:bodyPr/>
          <a:lstStyle/>
          <a:p>
            <a:r>
              <a:rPr lang="sk-SK" dirty="0" smtClean="0"/>
              <a:t>Interiér MŠ</a:t>
            </a:r>
            <a:endParaRPr lang="sk-SK" dirty="0"/>
          </a:p>
        </p:txBody>
      </p:sp>
      <p:pic>
        <p:nvPicPr>
          <p:cNvPr id="5" name="Zástupný symbol obsahu 4" descr="SAM_01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554163"/>
            <a:ext cx="6572296" cy="4525962"/>
          </a:xfrm>
        </p:spPr>
      </p:pic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DSC026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7697" y="1554163"/>
            <a:ext cx="6761005" cy="4525962"/>
          </a:xfrm>
        </p:spPr>
      </p:pic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symbol obsahu 4" descr="DSC0267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18992" y="1600200"/>
            <a:ext cx="3162615" cy="4724400"/>
          </a:xfrm>
        </p:spPr>
      </p:pic>
      <p:pic>
        <p:nvPicPr>
          <p:cNvPr id="6" name="Zástupný symbol obsahu 5" descr="DSC0265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38592" y="1600200"/>
            <a:ext cx="3162615" cy="4724400"/>
          </a:xfrm>
        </p:spPr>
      </p:pic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DSC027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7697" y="1554163"/>
            <a:ext cx="6761005" cy="4525962"/>
          </a:xfrm>
        </p:spPr>
      </p:pic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 descr="C:\Documents and Settings\Administrator\Desktop\mš-interier\SAM_05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25054" y="1928802"/>
            <a:ext cx="4804400" cy="359564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istrator\Desktop\mš-interier\SAM_05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571613"/>
            <a:ext cx="4643470" cy="397668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istrator\Desktop\mš-interier\SAM_10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000241"/>
            <a:ext cx="3814485" cy="300039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istrator\Desktop\mš-interier\SAM_10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6574" y="2309813"/>
            <a:ext cx="4210069" cy="315084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istrator\Desktop\mš-interier\SAM_05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6574" y="2309813"/>
            <a:ext cx="4210069" cy="315084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dissolv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Cestovani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127</TotalTime>
  <Words>6</Words>
  <Application>Microsoft Office PowerPoint</Application>
  <PresentationFormat>Prezentácia na obrazovke (4:3)</PresentationFormat>
  <Paragraphs>4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Cestovanie</vt:lpstr>
      <vt:lpstr>Materská škola  Tbiliská,  Bratislava</vt:lpstr>
      <vt:lpstr>Školský dvor</vt:lpstr>
      <vt:lpstr>Snímka 3</vt:lpstr>
      <vt:lpstr>Interiér MŠ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Výtvarné práce detí z MŠ Tbiliská</dc:title>
  <dc:creator>Metodicko-pedagogické centrum</dc:creator>
  <cp:lastModifiedBy>Metodicko-pedagogické centrum</cp:lastModifiedBy>
  <cp:revision>22</cp:revision>
  <dcterms:created xsi:type="dcterms:W3CDTF">2011-03-16T09:29:05Z</dcterms:created>
  <dcterms:modified xsi:type="dcterms:W3CDTF">2012-06-21T08:59:39Z</dcterms:modified>
</cp:coreProperties>
</file>